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256" r:id="rId2"/>
    <p:sldId id="463" r:id="rId3"/>
    <p:sldId id="398" r:id="rId4"/>
    <p:sldId id="419" r:id="rId5"/>
    <p:sldId id="466" r:id="rId6"/>
    <p:sldId id="477" r:id="rId7"/>
    <p:sldId id="399" r:id="rId8"/>
    <p:sldId id="409" r:id="rId9"/>
    <p:sldId id="481" r:id="rId10"/>
    <p:sldId id="4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 smtClean="0">
                <a:solidFill>
                  <a:schemeClr val="accent3"/>
                </a:solidFill>
              </a:rPr>
              <a:t>Full-Stack Training</a:t>
            </a:r>
            <a:endParaRPr lang="en-US" sz="54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367" y="206242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6064</TotalTime>
  <Words>112</Words>
  <Application>Microsoft Office PowerPoint</Application>
  <PresentationFormat>Widescreen</PresentationFormat>
  <Paragraphs>35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549</cp:revision>
  <dcterms:created xsi:type="dcterms:W3CDTF">2016-07-10T03:33:26Z</dcterms:created>
  <dcterms:modified xsi:type="dcterms:W3CDTF">2021-05-15T10:38:42Z</dcterms:modified>
</cp:coreProperties>
</file>